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79" r:id="rId6"/>
    <p:sldId id="280" r:id="rId7"/>
  </p:sldIdLst>
  <p:sldSz cx="12192000" cy="6858000"/>
  <p:notesSz cx="6858000" cy="9144000"/>
  <p:custDataLst>
    <p:tags r:id="rId8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Úvodný slide" id="{F2113C80-9A57-6045-8470-22D43BF629FB}">
          <p14:sldIdLst>
            <p14:sldId id="257"/>
          </p14:sldIdLst>
        </p14:section>
        <p14:section name="Názov a obsah" id="{19AD4A89-CF7C-9141-9B77-297B5DBC0A81}">
          <p14:sldIdLst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B9C"/>
    <a:srgbClr val="00C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a Holičová" userId="bed55125-4ad5-474f-b7aa-ce571e4aeb4f" providerId="ADAL" clId="{0D32C706-6C40-492D-A77D-006790B032B1}"/>
    <pc:docChg chg="modSld">
      <pc:chgData name="Erika Holičová" userId="bed55125-4ad5-474f-b7aa-ce571e4aeb4f" providerId="ADAL" clId="{0D32C706-6C40-492D-A77D-006790B032B1}" dt="2023-02-20T08:34:54.929" v="0" actId="20577"/>
      <pc:docMkLst>
        <pc:docMk/>
      </pc:docMkLst>
      <pc:sldChg chg="modSp mod">
        <pc:chgData name="Erika Holičová" userId="bed55125-4ad5-474f-b7aa-ce571e4aeb4f" providerId="ADAL" clId="{0D32C706-6C40-492D-A77D-006790B032B1}" dt="2023-02-20T08:34:54.929" v="0" actId="20577"/>
        <pc:sldMkLst>
          <pc:docMk/>
          <pc:sldMk cId="1740663019" sldId="257"/>
        </pc:sldMkLst>
        <pc:spChg chg="mod">
          <ac:chgData name="Erika Holičová" userId="bed55125-4ad5-474f-b7aa-ce571e4aeb4f" providerId="ADAL" clId="{0D32C706-6C40-492D-A77D-006790B032B1}" dt="2023-02-20T08:34:54.929" v="0" actId="20577"/>
          <ac:spMkLst>
            <pc:docMk/>
            <pc:sldMk cId="1740663019" sldId="257"/>
            <ac:spMk id="3" creationId="{C2A941C7-0EA8-EC66-97A7-F8D8B5F5898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236D47-B336-B0A5-B04A-8CCF23494F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94C87A9-BB9D-575F-061B-9811BAEA6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CCCDF43-2734-0ABE-8724-487A6493E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008A599-8DE6-1913-58E7-E2274B4F0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5CC8B56-8CA2-1540-C27D-670039ADD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1169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73BED0-3677-991D-FDFC-56A84B20D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F52FB33C-2129-686A-6A3C-72D33ED4E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7D84B30-C7B5-4AF0-29C0-C710971CF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FB9903A-097D-AD05-41AB-4CA88D321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2CAC290-49D7-F3D2-DB39-A508AF075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191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33F1086B-3054-1EBF-6DE0-AFDBE291C3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C3CB5C9E-B4DF-A138-EC4C-C3C1BCC4D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5CD6071-972E-6EB5-67B2-C9A575AAB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006232CF-D54C-3230-0467-7656BC88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449AE6D-01E6-689B-7DE2-4E204836F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8866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7546A-BCA6-54EF-D047-E186BD9FB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C572253-4C84-7F4A-3527-4D02EE427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935CB6F-C307-2766-4D76-8D04C104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8EA24E2-0B37-076B-806F-6B8F18DA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E5870F2-9E06-22FE-0728-B7233076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189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218CA4-B7F4-D025-A440-0F5A779FE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DCA9B2F-653E-2502-FCA5-A22E651E3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199290B-7D30-737F-8FF6-DABC99F24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29DEEF4-691A-D63C-EC8E-350F913A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4660B22-6C23-A585-DC5F-CCD5109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4861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8726DE-452F-7861-2471-F590892C0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292BDBB-74BD-642D-2259-6DC364BB93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388B8406-0978-A403-FD69-92E7AA171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58DC9755-FAAA-7810-E640-2E73D7E9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52D9F49D-6599-2FBD-859D-C8671E72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FEFF6F5-B61E-D157-C15B-C561EEB5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609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A8514-0397-4886-983D-63ACE1417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95A9D34-9EB0-3203-C00A-57258A1E2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A1CA457E-EE6D-AFD1-3227-102B71606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DD14F35-4C44-A490-CB22-5E343EA23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070DC79B-0EED-59D2-6729-3829FAD0E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022AFDB1-7D5B-BE11-537E-A07FB2464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0D9F2E8C-6568-9E95-12A3-4181B1C6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4C7298C2-71CE-BEEC-462E-0F3257B5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502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D65794-9CD0-9D14-E90E-F7BF8FA01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D84D2867-16A7-2085-5D10-9FD56B051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C3708E5D-53C0-4445-A250-F96655053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3127B658-9C8B-C205-C6BE-D79CD1DF9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962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A6B92AD9-F6CE-5057-FF62-89D62BCE4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A9D7896E-D56C-5C2D-1AAA-F0C8B3F8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C0900EC4-98EE-69AA-0836-784CEE15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77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463335-A6BC-7482-F5D1-CADDE67E9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A8F6EC-1D91-B8FC-091C-ED1E19EA5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944A6A3-7FAF-0B9A-C382-91CD4A5FD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3931BBA5-DCE0-AB07-48C5-9E3E7A25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4D46BD2C-2B7D-DFCD-4DAE-1BCE39AE8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4D11EC8-9A82-5003-5A9E-8007CEABF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79445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EB867B-AA24-423C-F242-CEF804D3C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58B4200C-7451-B105-F9E6-D9DE9EA2E3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5F753F6-8E7A-9DD3-720F-3EC7DD5C8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B8768449-E988-967E-F09E-36BFDD9A7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39996A3C-1BA0-3E2A-CE07-05D2A3D7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90ABEB9-F47B-AA2F-B998-B72ED2A1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468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6D601D09-E6B7-6B2F-0244-935FE31EF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F6B4D43-C5DB-35E7-983F-428EEEB90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CC1E236-19A7-C87A-6807-14A6E3EC4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34844-8A08-E445-A360-03D15E448C5E}" type="datetimeFigureOut">
              <a:rPr lang="sk-SK" smtClean="0"/>
              <a:t>20. 2. 2023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A155401-8BAB-D234-750D-DD457354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2677495-BD25-F5E1-CBFA-C13639B36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EE9C1-7B45-2048-9DD1-3DE34418C6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274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objekt pre obsah 2">
            <a:extLst>
              <a:ext uri="{FF2B5EF4-FFF2-40B4-BE49-F238E27FC236}">
                <a16:creationId xmlns:a16="http://schemas.microsoft.com/office/drawing/2014/main" id="{3DCFEFE3-8A3B-AFEB-02CF-E70A8C8AEB10}"/>
              </a:ext>
            </a:extLst>
          </p:cNvPr>
          <p:cNvSpPr txBox="1">
            <a:spLocks/>
          </p:cNvSpPr>
          <p:nvPr/>
        </p:nvSpPr>
        <p:spPr>
          <a:xfrm>
            <a:off x="716903" y="1651063"/>
            <a:ext cx="10515600" cy="196260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sk-SK" sz="4400" dirty="0">
              <a:solidFill>
                <a:srgbClr val="D8632F"/>
              </a:solidFill>
              <a:latin typeface="Montserrat" pitchFamily="2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sk-SK" sz="4400" dirty="0">
                <a:solidFill>
                  <a:srgbClr val="008B9C"/>
                </a:solidFill>
                <a:latin typeface="Montserrat" pitchFamily="2" charset="0"/>
              </a:rPr>
              <a:t>Názov prezentácie</a:t>
            </a:r>
          </a:p>
          <a:p>
            <a:pPr marL="0" indent="0" algn="ctr">
              <a:lnSpc>
                <a:spcPct val="100000"/>
              </a:lnSpc>
              <a:buNone/>
            </a:pPr>
            <a:br>
              <a:rPr lang="sk-SK" sz="1600" dirty="0">
                <a:latin typeface="Montserrat" pitchFamily="2" charset="0"/>
              </a:rPr>
            </a:br>
            <a:endParaRPr lang="sk-SK" sz="4400" dirty="0"/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C2A941C7-0EA8-EC66-97A7-F8D8B5F58988}"/>
              </a:ext>
            </a:extLst>
          </p:cNvPr>
          <p:cNvSpPr txBox="1"/>
          <p:nvPr/>
        </p:nvSpPr>
        <p:spPr>
          <a:xfrm>
            <a:off x="2925926" y="3759787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k-SK" sz="1800" dirty="0">
                <a:latin typeface="Montserrat" pitchFamily="2" charset="0"/>
              </a:rPr>
              <a:t>podnadpis</a:t>
            </a:r>
            <a:endParaRPr lang="sk-SK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151F96-6BB5-6091-53D5-B8F53C4B7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0" y="5681634"/>
            <a:ext cx="228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AA0C8199-67F9-7EAE-5189-E77036626B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6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65F751-8C10-2A9C-1CC5-029B88C98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Montserrat" pitchFamily="2" charset="0"/>
              </a:rPr>
              <a:t>Nadpis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1D351A0-91F4-1F0B-FCEB-ED7D51D6A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400" dirty="0">
                <a:latin typeface="Montserrat" pitchFamily="2" charset="0"/>
              </a:rPr>
              <a:t>odrážka</a:t>
            </a:r>
          </a:p>
          <a:p>
            <a:r>
              <a:rPr lang="sk-SK" sz="2400" dirty="0">
                <a:latin typeface="Montserrat" pitchFamily="2" charset="0"/>
              </a:rPr>
              <a:t>odrážka</a:t>
            </a:r>
          </a:p>
          <a:p>
            <a:r>
              <a:rPr lang="sk-SK" sz="2400" dirty="0">
                <a:solidFill>
                  <a:srgbClr val="008B9C"/>
                </a:solidFill>
                <a:latin typeface="Montserrat" pitchFamily="2" charset="0"/>
              </a:rPr>
              <a:t>odrážky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E698B81-F2E7-79DA-4045-1BD58DFAE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60" y="5658973"/>
            <a:ext cx="228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52EA2225-3377-9E9F-9036-8B32E5F7FF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19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E9F1A8-5C7C-B4D6-3954-F3A0B0AC6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latin typeface="Montserrat" pitchFamily="2" charset="0"/>
              </a:rPr>
              <a:t>Obsah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A608155-DF27-D5B7-DA90-D7F8F8B03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066"/>
            <a:ext cx="10515600" cy="420447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sk-SK" sz="2000" dirty="0" err="1">
                <a:latin typeface="Montserrat" pitchFamily="2" charset="0"/>
              </a:rPr>
              <a:t>Macaroon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caramels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dessert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icing</a:t>
            </a:r>
            <a:r>
              <a:rPr lang="sk-SK" sz="2000" dirty="0">
                <a:latin typeface="Montserrat" pitchFamily="2" charset="0"/>
              </a:rPr>
              <a:t>. </a:t>
            </a:r>
            <a:r>
              <a:rPr lang="sk-SK" sz="2000" dirty="0" err="1">
                <a:latin typeface="Montserrat" pitchFamily="2" charset="0"/>
              </a:rPr>
              <a:t>Sesame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snaps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icing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jelly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apple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gummies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soufflé</a:t>
            </a:r>
            <a:r>
              <a:rPr lang="sk-SK" sz="2000" dirty="0">
                <a:latin typeface="Montserrat" pitchFamily="2" charset="0"/>
              </a:rPr>
              <a:t>. </a:t>
            </a:r>
            <a:r>
              <a:rPr lang="sk-SK" sz="2000" dirty="0" err="1">
                <a:latin typeface="Montserrat" pitchFamily="2" charset="0"/>
              </a:rPr>
              <a:t>Sesame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snaps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marzipan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fruitcake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croissant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dessert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. Apple </a:t>
            </a:r>
            <a:r>
              <a:rPr lang="sk-SK" sz="2000" dirty="0" err="1">
                <a:latin typeface="Montserrat" pitchFamily="2" charset="0"/>
              </a:rPr>
              <a:t>pie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carrot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caramels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bear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claw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b="1" dirty="0">
                <a:latin typeface="Montserrat" pitchFamily="2" charset="0"/>
              </a:rPr>
              <a:t>tiramisu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brownie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donut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sugar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plum</a:t>
            </a:r>
            <a:r>
              <a:rPr lang="sk-SK" sz="2000" dirty="0">
                <a:latin typeface="Montserrat" pitchFamily="2" charset="0"/>
              </a:rPr>
              <a:t>. Tiramisu </a:t>
            </a:r>
            <a:r>
              <a:rPr lang="sk-SK" sz="2000" dirty="0" err="1">
                <a:latin typeface="Montserrat" pitchFamily="2" charset="0"/>
              </a:rPr>
              <a:t>candy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canes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powder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apple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pudding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jelly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beans</a:t>
            </a:r>
            <a:r>
              <a:rPr lang="sk-SK" sz="2000" dirty="0">
                <a:latin typeface="Montserrat" pitchFamily="2" charset="0"/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endParaRPr lang="sk-SK" sz="2000" dirty="0">
              <a:latin typeface="Montserrat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sk-SK" sz="2000" dirty="0" err="1">
                <a:latin typeface="Montserrat" pitchFamily="2" charset="0"/>
              </a:rPr>
              <a:t>Pudding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biscuit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icing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lollipop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candy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canes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topping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oat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ice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cream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macaroon</a:t>
            </a:r>
            <a:r>
              <a:rPr lang="sk-SK" sz="2000" dirty="0">
                <a:latin typeface="Montserrat" pitchFamily="2" charset="0"/>
              </a:rPr>
              <a:t>. </a:t>
            </a:r>
            <a:r>
              <a:rPr lang="sk-SK" sz="2000" b="1" dirty="0" err="1">
                <a:latin typeface="Montserrat" pitchFamily="2" charset="0"/>
              </a:rPr>
              <a:t>Cookie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danish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sugar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plum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lollipop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danish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lemon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drops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topping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gingerbread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tart</a:t>
            </a:r>
            <a:r>
              <a:rPr lang="sk-SK" sz="2000" dirty="0">
                <a:latin typeface="Montserrat" pitchFamily="2" charset="0"/>
              </a:rPr>
              <a:t>. </a:t>
            </a:r>
            <a:r>
              <a:rPr lang="sk-SK" sz="2000" dirty="0" err="1">
                <a:latin typeface="Montserrat" pitchFamily="2" charset="0"/>
              </a:rPr>
              <a:t>Fruitcake</a:t>
            </a:r>
            <a:r>
              <a:rPr lang="sk-SK" sz="2000" dirty="0">
                <a:latin typeface="Montserrat" pitchFamily="2" charset="0"/>
              </a:rPr>
              <a:t> tiramisu </a:t>
            </a:r>
            <a:r>
              <a:rPr lang="sk-SK" sz="2000" dirty="0" err="1">
                <a:latin typeface="Montserrat" pitchFamily="2" charset="0"/>
              </a:rPr>
              <a:t>pastry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wafer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chocolate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 </a:t>
            </a:r>
            <a:br>
              <a:rPr lang="sk-SK" sz="2000" dirty="0">
                <a:latin typeface="Montserrat" pitchFamily="2" charset="0"/>
              </a:rPr>
            </a:br>
            <a:r>
              <a:rPr lang="sk-SK" sz="2000" dirty="0" err="1">
                <a:latin typeface="Montserrat" pitchFamily="2" charset="0"/>
              </a:rPr>
              <a:t>chocolate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cake</a:t>
            </a:r>
            <a:r>
              <a:rPr lang="sk-SK" sz="2000" dirty="0">
                <a:latin typeface="Montserrat" pitchFamily="2" charset="0"/>
              </a:rPr>
              <a:t> </a:t>
            </a:r>
            <a:r>
              <a:rPr lang="sk-SK" sz="2000" dirty="0" err="1">
                <a:latin typeface="Montserrat" pitchFamily="2" charset="0"/>
              </a:rPr>
              <a:t>cupcake</a:t>
            </a:r>
            <a:r>
              <a:rPr lang="sk-SK" sz="2000" dirty="0">
                <a:latin typeface="Montserrat" pitchFamily="2" charset="0"/>
              </a:rPr>
              <a:t>. 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7E43844F-AE85-B7D3-21E7-455B5071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540922" y="5013904"/>
            <a:ext cx="1651078" cy="1651078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87FF4B25-8E8D-D925-2F96-36F680A99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51" y="5730875"/>
            <a:ext cx="228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3357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5.2.3420"/>
  <p:tag name="SLIDO_PRESENTATION_ID" val="00000000-0000-0000-0000-000000000000"/>
  <p:tag name="SLIDO_EVENT_UUID" val="ec48efff-fa93-4238-9b05-85e0da8a36f4"/>
  <p:tag name="SLIDO_EVENT_SECTION_UUID" val="27a0548c-c6f1-43fb-8bd5-f6c5c659a66f"/>
</p:tagLst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blona_prezentacie_2022" id="{F2F8EBE4-FB9B-4E6E-81D8-95EC6D249A9D}" vid="{85FA4083-D72B-432D-992A-FB0062C6C03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7183c4b-06bb-41df-9b93-f67d1547139c">
      <Terms xmlns="http://schemas.microsoft.com/office/infopath/2007/PartnerControls"/>
    </lcf76f155ced4ddcb4097134ff3c332f>
    <TaxCatchAll xmlns="68d2ae5b-6b09-42bc-b450-14c13d6afa1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6809D9D7A6AE74987B22C797C85FED7" ma:contentTypeVersion="11" ma:contentTypeDescription="Umožňuje vytvoriť nový dokument." ma:contentTypeScope="" ma:versionID="6b612ab156d7fa1dd3d9de7d1345cfb4">
  <xsd:schema xmlns:xsd="http://www.w3.org/2001/XMLSchema" xmlns:xs="http://www.w3.org/2001/XMLSchema" xmlns:p="http://schemas.microsoft.com/office/2006/metadata/properties" xmlns:ns2="a7183c4b-06bb-41df-9b93-f67d1547139c" xmlns:ns3="68d2ae5b-6b09-42bc-b450-14c13d6afa19" targetNamespace="http://schemas.microsoft.com/office/2006/metadata/properties" ma:root="true" ma:fieldsID="f98db79a43e0e26a15fe62938da8cb79" ns2:_="" ns3:_="">
    <xsd:import namespace="a7183c4b-06bb-41df-9b93-f67d1547139c"/>
    <xsd:import namespace="68d2ae5b-6b09-42bc-b450-14c13d6afa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183c4b-06bb-41df-9b93-f67d15471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a" ma:readOnly="false" ma:fieldId="{5cf76f15-5ced-4ddc-b409-7134ff3c332f}" ma:taxonomyMulti="true" ma:sspId="70fd0008-df87-4989-a9af-3b031fc266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d2ae5b-6b09-42bc-b450-14c13d6afa19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d6ffe3e4-5f85-4642-bfe0-d70d4ff760b9}" ma:internalName="TaxCatchAll" ma:showField="CatchAllData" ma:web="68d2ae5b-6b09-42bc-b450-14c13d6afa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9A2694-B4FA-4317-826C-3DC882C3BE0D}">
  <ds:schemaRefs>
    <ds:schemaRef ds:uri="http://purl.org/dc/dcmitype/"/>
    <ds:schemaRef ds:uri="http://purl.org/dc/elements/1.1/"/>
    <ds:schemaRef ds:uri="http://schemas.microsoft.com/office/2006/metadata/properties"/>
    <ds:schemaRef ds:uri="68d2ae5b-6b09-42bc-b450-14c13d6afa19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a7183c4b-06bb-41df-9b93-f67d1547139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0B7EDD-727F-4341-9B22-755AE3E465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183c4b-06bb-41df-9b93-f67d1547139c"/>
    <ds:schemaRef ds:uri="68d2ae5b-6b09-42bc-b450-14c13d6afa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1D8043-665B-47E9-B57C-5B83259313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sablona_prezentacie_2022</Template>
  <TotalTime>7</TotalTime>
  <Words>94</Words>
  <Application>Microsoft Office PowerPoint</Application>
  <PresentationFormat>Širokouhlá</PresentationFormat>
  <Paragraphs>12</Paragraphs>
  <Slides>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Motív balíka Office</vt:lpstr>
      <vt:lpstr>Prezentácia programu PowerPoint</vt:lpstr>
      <vt:lpstr>Nadpis</vt:lpstr>
      <vt:lpstr>Obsah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Erika Holičová</dc:creator>
  <cp:lastModifiedBy>Erika Holičová</cp:lastModifiedBy>
  <cp:revision>1</cp:revision>
  <dcterms:created xsi:type="dcterms:W3CDTF">2023-02-20T08:27:27Z</dcterms:created>
  <dcterms:modified xsi:type="dcterms:W3CDTF">2023-02-20T08:34:57Z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0x01010086809D9D7A6AE74987B22C797C85FED7</vt:lpwstr>
  </property>
  <property fmtid="{D5CDD505-2E9C-101B-9397-08002B2CF9AE}" pid="3" name="SlidoAppVersion">
    <vt:lpwstr>1.5.2.3420</vt:lpwstr>
  </property>
  <property fmtid="{D5CDD505-2E9C-101B-9397-08002B2CF9AE}" pid="4" name="MediaServiceImageTags">
    <vt:lpwstr/>
  </property>
</Properties>
</file>